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  <p:sldId id="27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 smtClean="0"/>
              <a:t>Welcome to my Project</a:t>
            </a:r>
            <a:endParaRPr lang="en-US" sz="4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Cycle Shop Application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96022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4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2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5334000"/>
            <a:ext cx="8305800" cy="7020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Trainee, IBD-BISEW (IT Scholarship Project)</a:t>
            </a:r>
          </a:p>
          <a:p>
            <a:r>
              <a:rPr lang="en-US" dirty="0" smtClean="0"/>
              <a:t>CCSL, J2EE-R37, All rights reserved.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419600"/>
            <a:ext cx="8305800" cy="805968"/>
          </a:xfrm>
        </p:spPr>
        <p:txBody>
          <a:bodyPr/>
          <a:lstStyle/>
          <a:p>
            <a:r>
              <a:rPr lang="en-US" dirty="0" smtClean="0"/>
              <a:t>Abu Safayat Arefin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0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7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8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752600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THE END</a:t>
            </a:r>
            <a:br>
              <a:rPr lang="en-US" sz="5000" dirty="0" smtClean="0"/>
            </a:br>
            <a:r>
              <a:rPr lang="en-US" sz="5000" dirty="0" smtClean="0"/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23120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0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0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30</TotalTime>
  <Words>28</Words>
  <Application>Microsoft Office PowerPoint</Application>
  <PresentationFormat>On-screen Show (4:3)</PresentationFormat>
  <Paragraphs>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Tw Cen MT</vt:lpstr>
      <vt:lpstr>Thatch</vt:lpstr>
      <vt:lpstr>Welcome to my Project</vt:lpstr>
      <vt:lpstr>Abu Safayat Arefin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Project</dc:title>
  <dc:creator>user</dc:creator>
  <cp:lastModifiedBy>Windows User</cp:lastModifiedBy>
  <cp:revision>6</cp:revision>
  <dcterms:created xsi:type="dcterms:W3CDTF">2006-08-16T00:00:00Z</dcterms:created>
  <dcterms:modified xsi:type="dcterms:W3CDTF">2018-12-06T03:36:58Z</dcterms:modified>
</cp:coreProperties>
</file>